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265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. Steenhuis" initials="ES" lastIdx="1" clrIdx="0">
    <p:extLst>
      <p:ext uri="{19B8F6BF-5375-455C-9EA6-DF929625EA0E}">
        <p15:presenceInfo xmlns:p15="http://schemas.microsoft.com/office/powerpoint/2012/main" userId="S::steenhuis@vh.nl::cd02c590-efd3-44f0-af7f-effc25056a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5C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6E5E05-CF03-6652-ED69-798738CAF165}" v="28" dt="2026-02-03T16:33:17.408"/>
    <p1510:client id="{C7B2DAB7-5AD7-9CF1-4BA7-487EC435BD97}" v="1181" dt="2026-02-03T16:29:24.8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9" d="100"/>
          <a:sy n="199" d="100"/>
        </p:scale>
        <p:origin x="684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Schalkx-Verweij" userId="S::c.m.c.verweij_hva.nl#ext#@vereniginghogescholen.onmicrosoft.com::cfe89156-7ed5-48ce-b4fd-7f3c570e3c4c" providerId="AD" clId="Web-{4D6E5E05-CF03-6652-ED69-798738CAF165}"/>
    <pc:docChg chg="modSld">
      <pc:chgData name="Christine Schalkx-Verweij" userId="S::c.m.c.verweij_hva.nl#ext#@vereniginghogescholen.onmicrosoft.com::cfe89156-7ed5-48ce-b4fd-7f3c570e3c4c" providerId="AD" clId="Web-{4D6E5E05-CF03-6652-ED69-798738CAF165}" dt="2026-02-03T16:33:15.549" v="21"/>
      <pc:docMkLst>
        <pc:docMk/>
      </pc:docMkLst>
      <pc:sldChg chg="modSp">
        <pc:chgData name="Christine Schalkx-Verweij" userId="S::c.m.c.verweij_hva.nl#ext#@vereniginghogescholen.onmicrosoft.com::cfe89156-7ed5-48ce-b4fd-7f3c570e3c4c" providerId="AD" clId="Web-{4D6E5E05-CF03-6652-ED69-798738CAF165}" dt="2026-02-03T16:33:15.549" v="21"/>
        <pc:sldMkLst>
          <pc:docMk/>
          <pc:sldMk cId="599844753" sldId="265"/>
        </pc:sldMkLst>
        <pc:graphicFrameChg chg="mod modGraphic">
          <ac:chgData name="Christine Schalkx-Verweij" userId="S::c.m.c.verweij_hva.nl#ext#@vereniginghogescholen.onmicrosoft.com::cfe89156-7ed5-48ce-b4fd-7f3c570e3c4c" providerId="AD" clId="Web-{4D6E5E05-CF03-6652-ED69-798738CAF165}" dt="2026-02-03T16:31:59.953" v="8"/>
          <ac:graphicFrameMkLst>
            <pc:docMk/>
            <pc:sldMk cId="599844753" sldId="265"/>
            <ac:graphicFrameMk id="5" creationId="{832AEDA6-A619-3E00-6B46-53E2D90093FC}"/>
          </ac:graphicFrameMkLst>
        </pc:graphicFrameChg>
        <pc:graphicFrameChg chg="mod modGraphic">
          <ac:chgData name="Christine Schalkx-Verweij" userId="S::c.m.c.verweij_hva.nl#ext#@vereniginghogescholen.onmicrosoft.com::cfe89156-7ed5-48ce-b4fd-7f3c570e3c4c" providerId="AD" clId="Web-{4D6E5E05-CF03-6652-ED69-798738CAF165}" dt="2026-02-03T16:31:45.577" v="6"/>
          <ac:graphicFrameMkLst>
            <pc:docMk/>
            <pc:sldMk cId="599844753" sldId="265"/>
            <ac:graphicFrameMk id="7" creationId="{38EFE4A6-1606-1693-BB2C-891B594703FB}"/>
          </ac:graphicFrameMkLst>
        </pc:graphicFrameChg>
        <pc:graphicFrameChg chg="mod modGraphic">
          <ac:chgData name="Christine Schalkx-Verweij" userId="S::c.m.c.verweij_hva.nl#ext#@vereniginghogescholen.onmicrosoft.com::cfe89156-7ed5-48ce-b4fd-7f3c570e3c4c" providerId="AD" clId="Web-{4D6E5E05-CF03-6652-ED69-798738CAF165}" dt="2026-02-03T16:33:15.549" v="21"/>
          <ac:graphicFrameMkLst>
            <pc:docMk/>
            <pc:sldMk cId="599844753" sldId="265"/>
            <ac:graphicFrameMk id="9" creationId="{09291A37-50FA-80D0-7721-2F724DAE32CB}"/>
          </ac:graphicFrameMkLst>
        </pc:graphicFrameChg>
      </pc:sldChg>
    </pc:docChg>
  </pc:docChgLst>
  <pc:docChgLst>
    <pc:chgData name="Christine Schalkx-Verweij" userId="S::c.m.c.verweij_hva.nl#ext#@vereniginghogescholen.onmicrosoft.com::cfe89156-7ed5-48ce-b4fd-7f3c570e3c4c" providerId="AD" clId="Web-{C7B2DAB7-5AD7-9CF1-4BA7-487EC435BD97}"/>
    <pc:docChg chg="addSld delSld modSld">
      <pc:chgData name="Christine Schalkx-Verweij" userId="S::c.m.c.verweij_hva.nl#ext#@vereniginghogescholen.onmicrosoft.com::cfe89156-7ed5-48ce-b4fd-7f3c570e3c4c" providerId="AD" clId="Web-{C7B2DAB7-5AD7-9CF1-4BA7-487EC435BD97}" dt="2026-02-03T16:29:24.884" v="1076"/>
      <pc:docMkLst>
        <pc:docMk/>
      </pc:docMkLst>
      <pc:sldChg chg="del">
        <pc:chgData name="Christine Schalkx-Verweij" userId="S::c.m.c.verweij_hva.nl#ext#@vereniginghogescholen.onmicrosoft.com::cfe89156-7ed5-48ce-b4fd-7f3c570e3c4c" providerId="AD" clId="Web-{C7B2DAB7-5AD7-9CF1-4BA7-487EC435BD97}" dt="2026-02-03T12:09:25.977" v="1056"/>
        <pc:sldMkLst>
          <pc:docMk/>
          <pc:sldMk cId="2463026935" sldId="260"/>
        </pc:sldMkLst>
      </pc:sldChg>
      <pc:sldChg chg="del">
        <pc:chgData name="Christine Schalkx-Verweij" userId="S::c.m.c.verweij_hva.nl#ext#@vereniginghogescholen.onmicrosoft.com::cfe89156-7ed5-48ce-b4fd-7f3c570e3c4c" providerId="AD" clId="Web-{C7B2DAB7-5AD7-9CF1-4BA7-487EC435BD97}" dt="2026-02-03T12:10:02.697" v="1058"/>
        <pc:sldMkLst>
          <pc:docMk/>
          <pc:sldMk cId="579236282" sldId="261"/>
        </pc:sldMkLst>
      </pc:sldChg>
      <pc:sldChg chg="del">
        <pc:chgData name="Christine Schalkx-Verweij" userId="S::c.m.c.verweij_hva.nl#ext#@vereniginghogescholen.onmicrosoft.com::cfe89156-7ed5-48ce-b4fd-7f3c570e3c4c" providerId="AD" clId="Web-{C7B2DAB7-5AD7-9CF1-4BA7-487EC435BD97}" dt="2026-02-03T12:10:01.806" v="1057"/>
        <pc:sldMkLst>
          <pc:docMk/>
          <pc:sldMk cId="2804454238" sldId="262"/>
        </pc:sldMkLst>
      </pc:sldChg>
      <pc:sldChg chg="modSp del">
        <pc:chgData name="Christine Schalkx-Verweij" userId="S::c.m.c.verweij_hva.nl#ext#@vereniginghogescholen.onmicrosoft.com::cfe89156-7ed5-48ce-b4fd-7f3c570e3c4c" providerId="AD" clId="Web-{C7B2DAB7-5AD7-9CF1-4BA7-487EC435BD97}" dt="2026-02-03T12:10:03.963" v="1059"/>
        <pc:sldMkLst>
          <pc:docMk/>
          <pc:sldMk cId="2036426180" sldId="264"/>
        </pc:sldMkLst>
        <pc:spChg chg="mod">
          <ac:chgData name="Christine Schalkx-Verweij" userId="S::c.m.c.verweij_hva.nl#ext#@vereniginghogescholen.onmicrosoft.com::cfe89156-7ed5-48ce-b4fd-7f3c570e3c4c" providerId="AD" clId="Web-{C7B2DAB7-5AD7-9CF1-4BA7-487EC435BD97}" dt="2026-02-03T11:32:10.471" v="7" actId="20577"/>
          <ac:spMkLst>
            <pc:docMk/>
            <pc:sldMk cId="2036426180" sldId="264"/>
            <ac:spMk id="2" creationId="{B2291620-253A-9F39-5588-BBFE57B61DFA}"/>
          </ac:spMkLst>
        </pc:spChg>
      </pc:sldChg>
      <pc:sldChg chg="addSp delSp modSp add replId">
        <pc:chgData name="Christine Schalkx-Verweij" userId="S::c.m.c.verweij_hva.nl#ext#@vereniginghogescholen.onmicrosoft.com::cfe89156-7ed5-48ce-b4fd-7f3c570e3c4c" providerId="AD" clId="Web-{C7B2DAB7-5AD7-9CF1-4BA7-487EC435BD97}" dt="2026-02-03T16:29:24.884" v="1076"/>
        <pc:sldMkLst>
          <pc:docMk/>
          <pc:sldMk cId="599844753" sldId="265"/>
        </pc:sldMkLst>
        <pc:spChg chg="mod">
          <ac:chgData name="Christine Schalkx-Verweij" userId="S::c.m.c.verweij_hva.nl#ext#@vereniginghogescholen.onmicrosoft.com::cfe89156-7ed5-48ce-b4fd-7f3c570e3c4c" providerId="AD" clId="Web-{C7B2DAB7-5AD7-9CF1-4BA7-487EC435BD97}" dt="2026-02-03T16:29:24.884" v="1076"/>
          <ac:spMkLst>
            <pc:docMk/>
            <pc:sldMk cId="599844753" sldId="265"/>
            <ac:spMk id="2" creationId="{147B7E87-C9FC-B007-1493-189A1ECB8828}"/>
          </ac:spMkLst>
        </pc:spChg>
        <pc:spChg chg="add del">
          <ac:chgData name="Christine Schalkx-Verweij" userId="S::c.m.c.verweij_hva.nl#ext#@vereniginghogescholen.onmicrosoft.com::cfe89156-7ed5-48ce-b4fd-7f3c570e3c4c" providerId="AD" clId="Web-{C7B2DAB7-5AD7-9CF1-4BA7-487EC435BD97}" dt="2026-02-03T11:32:56.865" v="14"/>
          <ac:spMkLst>
            <pc:docMk/>
            <pc:sldMk cId="599844753" sldId="265"/>
            <ac:spMk id="3" creationId="{00D21979-F44E-BD53-A948-F8FA73D6A98E}"/>
          </ac:spMkLst>
        </pc:spChg>
        <pc:graphicFrameChg chg="mod modGraphic">
          <ac:chgData name="Christine Schalkx-Verweij" userId="S::c.m.c.verweij_hva.nl#ext#@vereniginghogescholen.onmicrosoft.com::cfe89156-7ed5-48ce-b4fd-7f3c570e3c4c" providerId="AD" clId="Web-{C7B2DAB7-5AD7-9CF1-4BA7-487EC435BD97}" dt="2026-02-03T11:58:34.168" v="768"/>
          <ac:graphicFrameMkLst>
            <pc:docMk/>
            <pc:sldMk cId="599844753" sldId="265"/>
            <ac:graphicFrameMk id="5" creationId="{832AEDA6-A619-3E00-6B46-53E2D90093FC}"/>
          </ac:graphicFrameMkLst>
        </pc:graphicFrameChg>
        <pc:graphicFrameChg chg="add mod modGraphic">
          <ac:chgData name="Christine Schalkx-Verweij" userId="S::c.m.c.verweij_hva.nl#ext#@vereniginghogescholen.onmicrosoft.com::cfe89156-7ed5-48ce-b4fd-7f3c570e3c4c" providerId="AD" clId="Web-{C7B2DAB7-5AD7-9CF1-4BA7-487EC435BD97}" dt="2026-02-03T12:10:24.885" v="1065"/>
          <ac:graphicFrameMkLst>
            <pc:docMk/>
            <pc:sldMk cId="599844753" sldId="265"/>
            <ac:graphicFrameMk id="7" creationId="{38EFE4A6-1606-1693-BB2C-891B594703FB}"/>
          </ac:graphicFrameMkLst>
        </pc:graphicFrameChg>
        <pc:graphicFrameChg chg="add mod modGraphic">
          <ac:chgData name="Christine Schalkx-Verweij" userId="S::c.m.c.verweij_hva.nl#ext#@vereniginghogescholen.onmicrosoft.com::cfe89156-7ed5-48ce-b4fd-7f3c570e3c4c" providerId="AD" clId="Web-{C7B2DAB7-5AD7-9CF1-4BA7-487EC435BD97}" dt="2026-02-03T16:28:43.977" v="1072"/>
          <ac:graphicFrameMkLst>
            <pc:docMk/>
            <pc:sldMk cId="599844753" sldId="265"/>
            <ac:graphicFrameMk id="9" creationId="{09291A37-50FA-80D0-7721-2F724DAE32CB}"/>
          </ac:graphicFrameMkLst>
        </pc:graphicFrameChg>
        <pc:picChg chg="del">
          <ac:chgData name="Christine Schalkx-Verweij" userId="S::c.m.c.verweij_hva.nl#ext#@vereniginghogescholen.onmicrosoft.com::cfe89156-7ed5-48ce-b4fd-7f3c570e3c4c" providerId="AD" clId="Web-{C7B2DAB7-5AD7-9CF1-4BA7-487EC435BD97}" dt="2026-02-03T11:32:23.082" v="10"/>
          <ac:picMkLst>
            <pc:docMk/>
            <pc:sldMk cId="599844753" sldId="265"/>
            <ac:picMk id="6" creationId="{4A8991FE-FCFA-E217-2FE3-9EA70EB7E176}"/>
          </ac:picMkLst>
        </pc:picChg>
      </pc:sldChg>
      <pc:sldChg chg="modSp add del replId">
        <pc:chgData name="Christine Schalkx-Verweij" userId="S::c.m.c.verweij_hva.nl#ext#@vereniginghogescholen.onmicrosoft.com::cfe89156-7ed5-48ce-b4fd-7f3c570e3c4c" providerId="AD" clId="Web-{C7B2DAB7-5AD7-9CF1-4BA7-487EC435BD97}" dt="2026-02-03T12:09:21.618" v="1055"/>
        <pc:sldMkLst>
          <pc:docMk/>
          <pc:sldMk cId="4170071546" sldId="266"/>
        </pc:sldMkLst>
        <pc:spChg chg="mod">
          <ac:chgData name="Christine Schalkx-Verweij" userId="S::c.m.c.verweij_hva.nl#ext#@vereniginghogescholen.onmicrosoft.com::cfe89156-7ed5-48ce-b4fd-7f3c570e3c4c" providerId="AD" clId="Web-{C7B2DAB7-5AD7-9CF1-4BA7-487EC435BD97}" dt="2026-02-03T12:09:15.898" v="1054" actId="20577"/>
          <ac:spMkLst>
            <pc:docMk/>
            <pc:sldMk cId="4170071546" sldId="266"/>
            <ac:spMk id="2" creationId="{D08D9089-802B-3787-6F13-B3E218937A10}"/>
          </ac:spMkLst>
        </pc:spChg>
      </pc:sldChg>
    </pc:docChg>
  </pc:docChgLst>
  <pc:docChgLst>
    <pc:chgData name="Christine Schalkx-Verweij" userId="S::c.m.c.verweij_hva.nl#ext#@vereniginghogescholen.onmicrosoft.com::cfe89156-7ed5-48ce-b4fd-7f3c570e3c4c" providerId="AD" clId="Web-{761E99CC-5DDD-7406-730F-56A49D0D2757}"/>
    <pc:docChg chg="delSld modSld">
      <pc:chgData name="Christine Schalkx-Verweij" userId="S::c.m.c.verweij_hva.nl#ext#@vereniginghogescholen.onmicrosoft.com::cfe89156-7ed5-48ce-b4fd-7f3c570e3c4c" providerId="AD" clId="Web-{761E99CC-5DDD-7406-730F-56A49D0D2757}" dt="2026-01-29T15:12:53.568" v="498" actId="1076"/>
      <pc:docMkLst>
        <pc:docMk/>
      </pc:docMkLst>
    </pc:docChg>
  </pc:docChgLst>
  <pc:docChgLst>
    <pc:chgData name="Christine Schalkx-Verweij" userId="S::c.m.c.verweij_hva.nl#ext#@vereniginghogescholen.onmicrosoft.com::cfe89156-7ed5-48ce-b4fd-7f3c570e3c4c" providerId="AD" clId="Web-{272595E8-A421-49CE-ADC1-FEDCE3EEF62E}"/>
    <pc:docChg chg="addSld delSld modSld">
      <pc:chgData name="Christine Schalkx-Verweij" userId="S::c.m.c.verweij_hva.nl#ext#@vereniginghogescholen.onmicrosoft.com::cfe89156-7ed5-48ce-b4fd-7f3c570e3c4c" providerId="AD" clId="Web-{272595E8-A421-49CE-ADC1-FEDCE3EEF62E}" dt="2026-01-29T13:20:19.378" v="156" actId="20577"/>
      <pc:docMkLst>
        <pc:docMk/>
      </pc:docMkLst>
    </pc:docChg>
  </pc:docChgLst>
  <pc:docChgLst>
    <pc:chgData name="Miedema-Moes GGN, Gerbrich" userId="aab65b56-6c11-4b3b-9241-ccf8c84ff1a3" providerId="ADAL" clId="{17A1BFFE-720A-465B-9682-E3E7B11A349D}"/>
    <pc:docChg chg="modSld">
      <pc:chgData name="Miedema-Moes GGN, Gerbrich" userId="aab65b56-6c11-4b3b-9241-ccf8c84ff1a3" providerId="ADAL" clId="{17A1BFFE-720A-465B-9682-E3E7B11A349D}" dt="2026-02-03T19:06:03.968" v="10" actId="255"/>
      <pc:docMkLst>
        <pc:docMk/>
      </pc:docMkLst>
      <pc:sldChg chg="modSp mod">
        <pc:chgData name="Miedema-Moes GGN, Gerbrich" userId="aab65b56-6c11-4b3b-9241-ccf8c84ff1a3" providerId="ADAL" clId="{17A1BFFE-720A-465B-9682-E3E7B11A349D}" dt="2026-02-03T19:06:03.968" v="10" actId="255"/>
        <pc:sldMkLst>
          <pc:docMk/>
          <pc:sldMk cId="599844753" sldId="265"/>
        </pc:sldMkLst>
        <pc:graphicFrameChg chg="modGraphic">
          <ac:chgData name="Miedema-Moes GGN, Gerbrich" userId="aab65b56-6c11-4b3b-9241-ccf8c84ff1a3" providerId="ADAL" clId="{17A1BFFE-720A-465B-9682-E3E7B11A349D}" dt="2026-02-03T19:06:03.968" v="10" actId="255"/>
          <ac:graphicFrameMkLst>
            <pc:docMk/>
            <pc:sldMk cId="599844753" sldId="265"/>
            <ac:graphicFrameMk id="7" creationId="{38EFE4A6-1606-1693-BB2C-891B594703FB}"/>
          </ac:graphicFrameMkLst>
        </pc:graphicFrameChg>
        <pc:graphicFrameChg chg="modGraphic">
          <ac:chgData name="Miedema-Moes GGN, Gerbrich" userId="aab65b56-6c11-4b3b-9241-ccf8c84ff1a3" providerId="ADAL" clId="{17A1BFFE-720A-465B-9682-E3E7B11A349D}" dt="2026-02-03T19:05:11.028" v="5" actId="2711"/>
          <ac:graphicFrameMkLst>
            <pc:docMk/>
            <pc:sldMk cId="599844753" sldId="265"/>
            <ac:graphicFrameMk id="9" creationId="{09291A37-50FA-80D0-7721-2F724DAE32C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6E37A-903D-4F8B-A0AF-D715F1C5E50B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F3674-ED29-4559-93A4-B65667902A9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7578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UASNL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601" y="1049860"/>
            <a:ext cx="6080798" cy="304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6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rgbClr val="EB5C63"/>
                </a:solidFill>
                <a:latin typeface="Poppins"/>
                <a:cs typeface="Poppins"/>
              </a:defRPr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172734"/>
            <a:ext cx="8229600" cy="3462766"/>
          </a:xfrm>
        </p:spPr>
        <p:txBody>
          <a:bodyPr/>
          <a:lstStyle>
            <a:lvl1pPr marL="0" indent="0">
              <a:buNone/>
              <a:defRPr sz="3200">
                <a:latin typeface="Poppins"/>
                <a:cs typeface="Poppin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0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Poppins"/>
                <a:cs typeface="Poppin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48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>
            <a:normAutofit/>
          </a:bodyPr>
          <a:lstStyle>
            <a:lvl1pPr>
              <a:defRPr sz="1600">
                <a:latin typeface="Poppins"/>
                <a:cs typeface="Poppins"/>
              </a:defRPr>
            </a:lvl1pPr>
            <a:lvl2pPr>
              <a:defRPr sz="1600">
                <a:latin typeface="Poppins"/>
                <a:cs typeface="Poppins"/>
              </a:defRPr>
            </a:lvl2pPr>
            <a:lvl3pPr>
              <a:defRPr sz="1600">
                <a:latin typeface="Poppins"/>
                <a:cs typeface="Poppins"/>
              </a:defRPr>
            </a:lvl3pPr>
            <a:lvl4pPr>
              <a:defRPr sz="1600">
                <a:latin typeface="Poppins"/>
                <a:cs typeface="Poppins"/>
              </a:defRPr>
            </a:lvl4pPr>
            <a:lvl5pPr>
              <a:defRPr sz="1600">
                <a:latin typeface="Poppins"/>
                <a:cs typeface="Poppin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 err="1"/>
              <a:t>Third</a:t>
            </a:r>
            <a:r>
              <a:rPr lang="nl-NL"/>
              <a:t> level</a:t>
            </a:r>
          </a:p>
          <a:p>
            <a:pPr lvl="3"/>
            <a:r>
              <a:rPr lang="nl-NL" err="1"/>
              <a:t>Fourth</a:t>
            </a:r>
            <a:r>
              <a:rPr lang="nl-NL"/>
              <a:t> level</a:t>
            </a:r>
          </a:p>
          <a:p>
            <a:pPr lvl="4"/>
            <a:r>
              <a:rPr lang="nl-NL" err="1"/>
              <a:t>Fifth</a:t>
            </a:r>
            <a:r>
              <a:rPr lang="nl-NL"/>
              <a:t>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 err="1"/>
              <a:t>Third</a:t>
            </a:r>
            <a:r>
              <a:rPr lang="nl-NL"/>
              <a:t> level</a:t>
            </a:r>
          </a:p>
          <a:p>
            <a:pPr lvl="3"/>
            <a:r>
              <a:rPr lang="nl-NL" err="1"/>
              <a:t>Fourth</a:t>
            </a:r>
            <a:r>
              <a:rPr lang="nl-NL"/>
              <a:t> level</a:t>
            </a:r>
          </a:p>
          <a:p>
            <a:pPr lvl="4"/>
            <a:r>
              <a:rPr lang="nl-NL" err="1"/>
              <a:t>Fifth</a:t>
            </a:r>
            <a:r>
              <a:rPr lang="nl-NL"/>
              <a:t>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78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latin typeface="Poppins"/>
                <a:cs typeface="Poppin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>
            <a:normAutofit/>
          </a:bodyPr>
          <a:lstStyle>
            <a:lvl1pPr>
              <a:defRPr sz="1600">
                <a:latin typeface="Poppins"/>
                <a:cs typeface="Poppins"/>
              </a:defRPr>
            </a:lvl1pPr>
            <a:lvl2pPr>
              <a:defRPr sz="1600">
                <a:latin typeface="Poppins"/>
                <a:cs typeface="Poppins"/>
              </a:defRPr>
            </a:lvl2pPr>
            <a:lvl3pPr>
              <a:defRPr sz="1600">
                <a:latin typeface="Poppins"/>
                <a:cs typeface="Poppins"/>
              </a:defRPr>
            </a:lvl3pPr>
            <a:lvl4pPr>
              <a:defRPr sz="1600">
                <a:latin typeface="Poppins"/>
                <a:cs typeface="Poppins"/>
              </a:defRPr>
            </a:lvl4pPr>
            <a:lvl5pPr>
              <a:defRPr sz="1600">
                <a:latin typeface="Poppins"/>
                <a:cs typeface="Poppin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 err="1"/>
              <a:t>Third</a:t>
            </a:r>
            <a:r>
              <a:rPr lang="nl-NL"/>
              <a:t> level</a:t>
            </a:r>
          </a:p>
          <a:p>
            <a:pPr lvl="3"/>
            <a:r>
              <a:rPr lang="nl-NL" err="1"/>
              <a:t>Fourth</a:t>
            </a:r>
            <a:r>
              <a:rPr lang="nl-NL"/>
              <a:t> level</a:t>
            </a:r>
          </a:p>
          <a:p>
            <a:pPr lvl="4"/>
            <a:r>
              <a:rPr lang="nl-NL" err="1"/>
              <a:t>Fifth</a:t>
            </a:r>
            <a:r>
              <a:rPr lang="nl-NL"/>
              <a:t>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latin typeface="Poppins"/>
                <a:cs typeface="Poppin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>
            <a:normAutofit/>
          </a:bodyPr>
          <a:lstStyle>
            <a:lvl1pPr>
              <a:defRPr sz="1600">
                <a:latin typeface="Poppins"/>
                <a:cs typeface="Poppins"/>
              </a:defRPr>
            </a:lvl1pPr>
            <a:lvl2pPr>
              <a:defRPr sz="1600">
                <a:latin typeface="Poppins"/>
                <a:cs typeface="Poppins"/>
              </a:defRPr>
            </a:lvl2pPr>
            <a:lvl3pPr>
              <a:defRPr sz="1600">
                <a:latin typeface="Poppins"/>
                <a:cs typeface="Poppins"/>
              </a:defRPr>
            </a:lvl3pPr>
            <a:lvl4pPr>
              <a:defRPr sz="1600">
                <a:latin typeface="Poppins"/>
                <a:cs typeface="Poppins"/>
              </a:defRPr>
            </a:lvl4pPr>
            <a:lvl5pPr>
              <a:defRPr sz="1600">
                <a:latin typeface="Poppins"/>
                <a:cs typeface="Poppin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 err="1"/>
              <a:t>Third</a:t>
            </a:r>
            <a:r>
              <a:rPr lang="nl-NL"/>
              <a:t> level</a:t>
            </a:r>
          </a:p>
          <a:p>
            <a:pPr lvl="3"/>
            <a:r>
              <a:rPr lang="nl-NL" err="1"/>
              <a:t>Fourth</a:t>
            </a:r>
            <a:r>
              <a:rPr lang="nl-NL"/>
              <a:t> level</a:t>
            </a:r>
          </a:p>
          <a:p>
            <a:pPr lvl="4"/>
            <a:r>
              <a:rPr lang="nl-NL" err="1"/>
              <a:t>Fifth</a:t>
            </a:r>
            <a:r>
              <a:rPr lang="nl-NL"/>
              <a:t>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1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>
            <a:normAutofit/>
          </a:bodyPr>
          <a:lstStyle>
            <a:lvl1pPr>
              <a:defRPr sz="2000">
                <a:latin typeface="Poppins"/>
                <a:cs typeface="Poppins"/>
              </a:defRPr>
            </a:lvl1pPr>
            <a:lvl2pPr>
              <a:defRPr sz="2000">
                <a:latin typeface="Poppins"/>
                <a:cs typeface="Poppins"/>
              </a:defRPr>
            </a:lvl2pPr>
            <a:lvl3pPr>
              <a:defRPr sz="2000">
                <a:latin typeface="Poppins"/>
                <a:cs typeface="Poppins"/>
              </a:defRPr>
            </a:lvl3pPr>
            <a:lvl4pPr>
              <a:defRPr sz="2000">
                <a:latin typeface="Poppins"/>
                <a:cs typeface="Poppins"/>
              </a:defRPr>
            </a:lvl4pPr>
            <a:lvl5pPr>
              <a:defRPr sz="2000">
                <a:latin typeface="Poppins"/>
                <a:cs typeface="Poppin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 err="1"/>
              <a:t>Third</a:t>
            </a:r>
            <a:r>
              <a:rPr lang="nl-NL"/>
              <a:t> level</a:t>
            </a:r>
          </a:p>
          <a:p>
            <a:pPr lvl="3"/>
            <a:r>
              <a:rPr lang="nl-NL" err="1"/>
              <a:t>Fourth</a:t>
            </a:r>
            <a:r>
              <a:rPr lang="nl-NL"/>
              <a:t> level</a:t>
            </a:r>
          </a:p>
          <a:p>
            <a:pPr lvl="4"/>
            <a:r>
              <a:rPr lang="nl-NL" err="1"/>
              <a:t>Fifth</a:t>
            </a:r>
            <a:r>
              <a:rPr lang="nl-NL"/>
              <a:t>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>
                <a:latin typeface="Poppins"/>
                <a:cs typeface="Poppin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49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>
                <a:latin typeface="Poppins"/>
                <a:cs typeface="Poppin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51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numb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865" y="630603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5486400" cy="5143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z="2600" b="0" i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Picture with Numbered List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80865" y="1246157"/>
            <a:ext cx="4684712" cy="3433305"/>
          </a:xfrm>
        </p:spPr>
        <p:txBody>
          <a:bodyPr/>
          <a:lstStyle>
            <a:lvl1pPr marL="342900" indent="-342900">
              <a:buFont typeface="+mj-lt"/>
              <a:buAutoNum type="arabicPeriod"/>
              <a:defRPr sz="1400">
                <a:latin typeface="Poppins"/>
                <a:cs typeface="Poppin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84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B5C6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822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B5C6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729" y="4763385"/>
            <a:ext cx="917301" cy="21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4126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B5C6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586372" y="515254"/>
            <a:ext cx="7772400" cy="2017853"/>
          </a:xfrm>
        </p:spPr>
        <p:txBody>
          <a:bodyPr anchor="t" anchorCtr="0">
            <a:noAutofit/>
          </a:bodyPr>
          <a:lstStyle>
            <a:lvl1pPr algn="l">
              <a:defRPr sz="2800" b="0" baseline="0">
                <a:solidFill>
                  <a:schemeClr val="bg1"/>
                </a:solidFill>
                <a:latin typeface="Poppins"/>
                <a:cs typeface="Poppins"/>
              </a:defRPr>
            </a:lvl1pPr>
          </a:lstStyle>
          <a:p>
            <a:r>
              <a:rPr lang="nl-NL" err="1"/>
              <a:t>Eelko</a:t>
            </a:r>
            <a:r>
              <a:rPr lang="nl-NL"/>
              <a:t> steenhuis</a:t>
            </a:r>
            <a:br>
              <a:rPr lang="nl-NL"/>
            </a:br>
            <a:r>
              <a:rPr lang="nl-NL" err="1"/>
              <a:t>eu</a:t>
            </a:r>
            <a:r>
              <a:rPr lang="nl-NL"/>
              <a:t> office </a:t>
            </a:r>
            <a:r>
              <a:rPr lang="nl-NL" err="1"/>
              <a:t>uasnl</a:t>
            </a:r>
            <a:br>
              <a:rPr lang="nl-NL"/>
            </a:br>
            <a:r>
              <a:rPr lang="nl-NL" err="1"/>
              <a:t>rue</a:t>
            </a:r>
            <a:r>
              <a:rPr lang="nl-NL"/>
              <a:t> de </a:t>
            </a:r>
            <a:r>
              <a:rPr lang="nl-NL" err="1"/>
              <a:t>treves</a:t>
            </a:r>
            <a:r>
              <a:rPr lang="nl-NL"/>
              <a:t> 59 61 </a:t>
            </a:r>
            <a:r>
              <a:rPr lang="nl-NL" err="1"/>
              <a:t>brussels</a:t>
            </a:r>
            <a:br>
              <a:rPr lang="nl-NL"/>
            </a:br>
            <a:r>
              <a:rPr lang="nl-NL" err="1"/>
              <a:t>and</a:t>
            </a:r>
            <a:r>
              <a:rPr lang="nl-NL"/>
              <a:t> more information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729" y="4763385"/>
            <a:ext cx="917301" cy="21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92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6372" y="515254"/>
            <a:ext cx="7772400" cy="2017853"/>
          </a:xfrm>
        </p:spPr>
        <p:txBody>
          <a:bodyPr anchor="t" anchorCtr="0">
            <a:noAutofit/>
          </a:bodyPr>
          <a:lstStyle>
            <a:lvl1pPr algn="l">
              <a:defRPr sz="4400" b="1" baseline="0">
                <a:solidFill>
                  <a:srgbClr val="EB5C63"/>
                </a:solidFill>
                <a:latin typeface="Poppins"/>
                <a:cs typeface="Poppins"/>
              </a:defRPr>
            </a:lvl1pPr>
          </a:lstStyle>
          <a:p>
            <a:r>
              <a:rPr lang="nl-NL"/>
              <a:t>UASNL</a:t>
            </a:r>
            <a:br>
              <a:rPr lang="nl-NL"/>
            </a:br>
            <a:r>
              <a:rPr lang="nl-NL"/>
              <a:t>UNIVERSITIES OF APPLIED SCIENCES NETHERLANDS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372" y="2914650"/>
            <a:ext cx="6400800" cy="131445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EB5C63"/>
                </a:solidFill>
                <a:latin typeface="Poppins"/>
                <a:cs typeface="Poppi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subtitle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89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ic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B5C6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505359"/>
            <a:ext cx="8229600" cy="3827812"/>
          </a:xfrm>
        </p:spPr>
        <p:txBody>
          <a:bodyPr anchor="t" anchorCtr="0">
            <a:noAutofit/>
          </a:bodyPr>
          <a:lstStyle>
            <a:lvl1pPr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000" b="1" kern="1500" cap="all" spc="-180">
                <a:solidFill>
                  <a:schemeClr val="bg1"/>
                </a:solidFill>
                <a:latin typeface="Poppins"/>
                <a:cs typeface="Poppins"/>
              </a:defRPr>
            </a:lvl1pPr>
          </a:lstStyle>
          <a:p>
            <a:r>
              <a:rPr lang="nl-NL"/>
              <a:t>topics of </a:t>
            </a:r>
            <a:r>
              <a:rPr lang="nl-NL" err="1"/>
              <a:t>conversation</a:t>
            </a:r>
            <a:br>
              <a:rPr lang="nl-NL"/>
            </a:br>
            <a:r>
              <a:rPr lang="nl-NL"/>
              <a:t>topics of </a:t>
            </a:r>
            <a:r>
              <a:rPr lang="nl-NL" err="1"/>
              <a:t>conversation</a:t>
            </a:r>
            <a:br>
              <a:rPr lang="nl-NL"/>
            </a:br>
            <a:r>
              <a:rPr lang="nl-NL"/>
              <a:t>topics of </a:t>
            </a:r>
            <a:r>
              <a:rPr lang="nl-NL" err="1"/>
              <a:t>conversation</a:t>
            </a:r>
            <a:br>
              <a:rPr lang="nl-NL"/>
            </a:br>
            <a:r>
              <a:rPr lang="nl-NL"/>
              <a:t>topics of </a:t>
            </a:r>
            <a:r>
              <a:rPr lang="nl-NL" err="1"/>
              <a:t>conversation</a:t>
            </a:r>
            <a:br>
              <a:rPr lang="nl-NL"/>
            </a:br>
            <a:r>
              <a:rPr lang="nl-NL"/>
              <a:t>topics of </a:t>
            </a:r>
            <a:r>
              <a:rPr lang="nl-NL" err="1"/>
              <a:t>conversation</a:t>
            </a:r>
            <a:br>
              <a:rPr lang="nl-NL"/>
            </a:br>
            <a:r>
              <a:rPr lang="nl-NL"/>
              <a:t>topics of </a:t>
            </a:r>
            <a:r>
              <a:rPr lang="nl-NL" err="1"/>
              <a:t>conversation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729" y="4763385"/>
            <a:ext cx="917301" cy="21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28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 i="0" cap="all">
                <a:solidFill>
                  <a:srgbClr val="EB5C63"/>
                </a:solidFill>
                <a:latin typeface="Poppins"/>
                <a:cs typeface="Poppins"/>
              </a:defRPr>
            </a:lvl1pPr>
          </a:lstStyle>
          <a:p>
            <a:r>
              <a:rPr lang="nl-NL" err="1"/>
              <a:t>TItle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160945"/>
            <a:ext cx="8229600" cy="2433678"/>
          </a:xfrm>
        </p:spPr>
        <p:txBody>
          <a:bodyPr>
            <a:normAutofit/>
          </a:bodyPr>
          <a:lstStyle>
            <a:lvl1pPr marL="457200" indent="-457200">
              <a:buSzPct val="100000"/>
              <a:buFont typeface="+mj-lt"/>
              <a:buAutoNum type="arabicPeriod"/>
              <a:defRPr baseline="0"/>
            </a:lvl1pPr>
          </a:lstStyle>
          <a:p>
            <a:r>
              <a:rPr lang="en-US" sz="2400">
                <a:latin typeface="Poppins"/>
                <a:cs typeface="Poppins"/>
              </a:rPr>
              <a:t>Professional higher</a:t>
            </a:r>
          </a:p>
          <a:p>
            <a:r>
              <a:rPr lang="en-US" sz="2400">
                <a:latin typeface="Poppins"/>
                <a:cs typeface="Poppins"/>
              </a:rPr>
              <a:t>Research oriented</a:t>
            </a:r>
          </a:p>
          <a:p>
            <a:r>
              <a:rPr lang="en-US" sz="2400">
                <a:latin typeface="Poppins"/>
                <a:cs typeface="Poppins"/>
              </a:rPr>
              <a:t>Research and Research</a:t>
            </a:r>
          </a:p>
        </p:txBody>
      </p:sp>
    </p:spTree>
    <p:extLst>
      <p:ext uri="{BB962C8B-B14F-4D97-AF65-F5344CB8AC3E}">
        <p14:creationId xmlns:p14="http://schemas.microsoft.com/office/powerpoint/2010/main" val="123418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="1" i="0" cap="all">
                <a:solidFill>
                  <a:srgbClr val="EB5C63"/>
                </a:solidFill>
                <a:latin typeface="Poppins"/>
                <a:cs typeface="Poppins"/>
              </a:defRPr>
            </a:lvl1pPr>
          </a:lstStyle>
          <a:p>
            <a:r>
              <a:rPr lang="nl-NL" err="1"/>
              <a:t>TItle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160945"/>
            <a:ext cx="8229600" cy="2433678"/>
          </a:xfrm>
        </p:spPr>
        <p:txBody>
          <a:bodyPr>
            <a:normAutofit/>
          </a:bodyPr>
          <a:lstStyle>
            <a:lvl1pPr marL="457200" indent="-457200">
              <a:buFont typeface="Arial"/>
              <a:buChar char="•"/>
              <a:defRPr baseline="0"/>
            </a:lvl1pPr>
          </a:lstStyle>
          <a:p>
            <a:r>
              <a:rPr lang="en-US" sz="2400">
                <a:latin typeface="Poppins"/>
                <a:cs typeface="Poppins"/>
              </a:rPr>
              <a:t>Professional higher</a:t>
            </a:r>
          </a:p>
          <a:p>
            <a:r>
              <a:rPr lang="en-US" sz="2400">
                <a:latin typeface="Poppins"/>
                <a:cs typeface="Poppins"/>
              </a:rPr>
              <a:t>Research oriented</a:t>
            </a:r>
          </a:p>
          <a:p>
            <a:r>
              <a:rPr lang="en-US" sz="2400">
                <a:latin typeface="Poppins"/>
                <a:cs typeface="Poppins"/>
              </a:rPr>
              <a:t>Research and Research</a:t>
            </a:r>
          </a:p>
        </p:txBody>
      </p:sp>
    </p:spTree>
    <p:extLst>
      <p:ext uri="{BB962C8B-B14F-4D97-AF65-F5344CB8AC3E}">
        <p14:creationId xmlns:p14="http://schemas.microsoft.com/office/powerpoint/2010/main" val="235348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somm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EB5C63"/>
                </a:solidFill>
              </a:defRPr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4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n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B5C6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837525"/>
            <a:ext cx="8229600" cy="3163481"/>
          </a:xfrm>
        </p:spPr>
        <p:txBody>
          <a:bodyPr>
            <a:no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0" b="1" kern="1500" cap="all" spc="-180">
                <a:solidFill>
                  <a:schemeClr val="bg1"/>
                </a:solidFill>
                <a:latin typeface="Poppins"/>
                <a:cs typeface="Poppins"/>
              </a:defRPr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729" y="4763385"/>
            <a:ext cx="917301" cy="21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23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837525"/>
            <a:ext cx="8229600" cy="3163481"/>
          </a:xfrm>
        </p:spPr>
        <p:txBody>
          <a:bodyPr>
            <a:no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0" b="1" kern="1500" cap="all" spc="-18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22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n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837525"/>
            <a:ext cx="8229600" cy="3163481"/>
          </a:xfrm>
        </p:spPr>
        <p:txBody>
          <a:bodyPr>
            <a:noAutofit/>
          </a:bodyPr>
          <a:lstStyle>
            <a:lvl1pPr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0" b="1" kern="1500" cap="all" spc="-180">
                <a:solidFill>
                  <a:schemeClr val="tx1"/>
                </a:solidFill>
                <a:latin typeface="Poppins"/>
                <a:cs typeface="Poppins"/>
              </a:defRPr>
            </a:lvl1pPr>
          </a:lstStyle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44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br>
              <a:rPr lang="nl-NL"/>
            </a:br>
            <a:r>
              <a:rPr lang="nl-NL" err="1"/>
              <a:t>title</a:t>
            </a:r>
            <a:r>
              <a:rPr lang="nl-NL"/>
              <a:t> </a:t>
            </a:r>
            <a:r>
              <a:rPr lang="nl-NL" err="1"/>
              <a:t>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Click </a:t>
            </a:r>
            <a:r>
              <a:rPr lang="nl-NL" err="1"/>
              <a:t>to</a:t>
            </a:r>
            <a:r>
              <a:rPr lang="nl-NL"/>
              <a:t> </a:t>
            </a:r>
            <a:r>
              <a:rPr lang="nl-NL" err="1"/>
              <a:t>edit</a:t>
            </a:r>
            <a:r>
              <a:rPr lang="nl-NL"/>
              <a:t> Master </a:t>
            </a:r>
            <a:r>
              <a:rPr lang="nl-NL" err="1"/>
              <a:t>text</a:t>
            </a:r>
            <a:r>
              <a:rPr lang="nl-NL"/>
              <a:t> </a:t>
            </a:r>
            <a:r>
              <a:rPr lang="nl-NL" err="1"/>
              <a:t>styles</a:t>
            </a:r>
            <a:endParaRPr lang="nl-NL"/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 err="1"/>
              <a:t>Third</a:t>
            </a:r>
            <a:r>
              <a:rPr lang="nl-NL"/>
              <a:t> level</a:t>
            </a:r>
          </a:p>
          <a:p>
            <a:pPr lvl="3"/>
            <a:r>
              <a:rPr lang="nl-NL" err="1"/>
              <a:t>Fourth</a:t>
            </a:r>
            <a:r>
              <a:rPr lang="nl-NL"/>
              <a:t> level</a:t>
            </a:r>
          </a:p>
          <a:p>
            <a:pPr lvl="4"/>
            <a:r>
              <a:rPr lang="nl-NL" err="1"/>
              <a:t>Fifth</a:t>
            </a:r>
            <a:r>
              <a:rPr lang="nl-NL"/>
              <a:t>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D04A9-43A0-E449-9524-1110935E1BF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5109A-6126-1D4B-A6C6-E61340C473E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UASNL_los.eps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729" y="4763385"/>
            <a:ext cx="917302" cy="21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02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49" r:id="rId2"/>
    <p:sldLayoutId id="2147483668" r:id="rId3"/>
    <p:sldLayoutId id="2147483660" r:id="rId4"/>
    <p:sldLayoutId id="2147483663" r:id="rId5"/>
    <p:sldLayoutId id="2147483650" r:id="rId6"/>
    <p:sldLayoutId id="2147483662" r:id="rId7"/>
    <p:sldLayoutId id="2147483655" r:id="rId8"/>
    <p:sldLayoutId id="2147483661" r:id="rId9"/>
    <p:sldLayoutId id="2147483654" r:id="rId10"/>
    <p:sldLayoutId id="2147483651" r:id="rId11"/>
    <p:sldLayoutId id="2147483652" r:id="rId12"/>
    <p:sldLayoutId id="2147483653" r:id="rId13"/>
    <p:sldLayoutId id="2147483656" r:id="rId14"/>
    <p:sldLayoutId id="2147483657" r:id="rId15"/>
    <p:sldLayoutId id="2147483664" r:id="rId16"/>
    <p:sldLayoutId id="2147483666" r:id="rId17"/>
    <p:sldLayoutId id="2147483669" r:id="rId18"/>
    <p:sldLayoutId id="2147483667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 cap="all">
          <a:solidFill>
            <a:srgbClr val="EB5C63"/>
          </a:solidFill>
          <a:latin typeface="Poppins"/>
          <a:ea typeface="+mj-ea"/>
          <a:cs typeface="Poppi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0199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B71DF-E01E-A8E8-EA74-65F22739D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B7E87-C9FC-B007-1493-189A1ECB8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64" y="5584"/>
            <a:ext cx="8526481" cy="842405"/>
          </a:xfr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endParaRPr lang="en-US" sz="1400"/>
          </a:p>
          <a:p>
            <a:pPr algn="ctr"/>
            <a:br>
              <a:rPr lang="en-US" sz="2300"/>
            </a:br>
            <a:r>
              <a:rPr lang="en-US" sz="2300"/>
              <a:t>WELCOME</a:t>
            </a:r>
            <a:r>
              <a:rPr lang="en-US" sz="1400"/>
              <a:t> </a:t>
            </a:r>
            <a:br>
              <a:rPr lang="en-US" sz="1400"/>
            </a:br>
            <a:r>
              <a:rPr lang="en-US" sz="2300"/>
              <a:t>The Future of European University Alliances</a:t>
            </a:r>
            <a:endParaRPr lang="en-US" sz="2300" b="0"/>
          </a:p>
          <a:p>
            <a:endParaRPr lang="en-US" sz="1400"/>
          </a:p>
          <a:p>
            <a:endParaRPr lang="en-US" sz="120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32AEDA6-A619-3E00-6B46-53E2D90093F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51177975"/>
              </p:ext>
            </p:extLst>
          </p:nvPr>
        </p:nvGraphicFramePr>
        <p:xfrm>
          <a:off x="4230584" y="846116"/>
          <a:ext cx="4849090" cy="39827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4648">
                  <a:extLst>
                    <a:ext uri="{9D8B030D-6E8A-4147-A177-3AD203B41FA5}">
                      <a16:colId xmlns:a16="http://schemas.microsoft.com/office/drawing/2014/main" val="3979105670"/>
                    </a:ext>
                  </a:extLst>
                </a:gridCol>
                <a:gridCol w="3754442">
                  <a:extLst>
                    <a:ext uri="{9D8B030D-6E8A-4147-A177-3AD203B41FA5}">
                      <a16:colId xmlns:a16="http://schemas.microsoft.com/office/drawing/2014/main" val="19648379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en-US" sz="1200" b="1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024865"/>
                  </a:ext>
                </a:extLst>
              </a:tr>
              <a:tr h="273032"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4842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7774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746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3173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788789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9463473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4588917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880199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8831088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200" b="0" i="0" u="none" strike="noStrike" noProof="0">
                        <a:solidFill>
                          <a:schemeClr val="tx1"/>
                        </a:solidFill>
                        <a:latin typeface="Poppins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352799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8EFE4A6-1606-1693-BB2C-891B59470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049748"/>
              </p:ext>
            </p:extLst>
          </p:nvPr>
        </p:nvGraphicFramePr>
        <p:xfrm>
          <a:off x="103909" y="972292"/>
          <a:ext cx="4065423" cy="40029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9370">
                  <a:extLst>
                    <a:ext uri="{9D8B030D-6E8A-4147-A177-3AD203B41FA5}">
                      <a16:colId xmlns:a16="http://schemas.microsoft.com/office/drawing/2014/main" val="3792647684"/>
                    </a:ext>
                  </a:extLst>
                </a:gridCol>
                <a:gridCol w="3306053">
                  <a:extLst>
                    <a:ext uri="{9D8B030D-6E8A-4147-A177-3AD203B41FA5}">
                      <a16:colId xmlns:a16="http://schemas.microsoft.com/office/drawing/2014/main" val="612860868"/>
                    </a:ext>
                  </a:extLst>
                </a:gridCol>
              </a:tblGrid>
              <a:tr h="35381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R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oom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Round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 1                      11:10 - 12:00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923078"/>
                  </a:ext>
                </a:extLst>
              </a:tr>
              <a:tr h="83708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G2.14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40 pers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Building the roadmap for alliances: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reflect on key points from the keynote;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develop initial building blocks for a roadmap toward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stronger integration and collaboration. </a:t>
                      </a:r>
                    </a:p>
                    <a:p>
                      <a:pPr lvl="0" algn="l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311497"/>
                  </a:ext>
                </a:extLst>
              </a:tr>
              <a:tr h="6018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G2.13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28 pers</a:t>
                      </a:r>
                    </a:p>
                    <a:p>
                      <a:pPr lvl="0">
                        <a:buNone/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Mobility: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innovative approaches to mobility (RUN-EU)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962148"/>
                  </a:ext>
                </a:extLst>
              </a:tr>
              <a:tr h="62134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F2.41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b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</a:b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30 pers</a:t>
                      </a:r>
                    </a:p>
                    <a:p>
                      <a:pPr lvl="0">
                        <a:buNone/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Joint research: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organizing research and research support within alliances (ARMA-NL, DIVERSE, U!REKA)  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657215"/>
                  </a:ext>
                </a:extLst>
              </a:tr>
              <a:tr h="6127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F1.23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30 pers</a:t>
                      </a:r>
                    </a:p>
                    <a:p>
                      <a:pPr lvl="0">
                        <a:buNone/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Joint education: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developing joint micro-credentials – toolbox and approaches (DIVERSE) 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0645589"/>
                  </a:ext>
                </a:extLst>
              </a:tr>
              <a:tr h="82977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F1.25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30 pers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Creating and sharing value: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valorisation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 within EIT HEI projects and alliance learning (e.g. DIVERSE, STARS EU, U!REKA)   </a:t>
                      </a:r>
                    </a:p>
                    <a:p>
                      <a:pPr lvl="0" algn="l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483395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9291A37-50FA-80D0-7721-2F724DAE32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612755"/>
              </p:ext>
            </p:extLst>
          </p:nvPr>
        </p:nvGraphicFramePr>
        <p:xfrm>
          <a:off x="4349337" y="972292"/>
          <a:ext cx="4727453" cy="3877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3810">
                  <a:extLst>
                    <a:ext uri="{9D8B030D-6E8A-4147-A177-3AD203B41FA5}">
                      <a16:colId xmlns:a16="http://schemas.microsoft.com/office/drawing/2014/main" val="3910642983"/>
                    </a:ext>
                  </a:extLst>
                </a:gridCol>
                <a:gridCol w="3873643">
                  <a:extLst>
                    <a:ext uri="{9D8B030D-6E8A-4147-A177-3AD203B41FA5}">
                      <a16:colId xmlns:a16="http://schemas.microsoft.com/office/drawing/2014/main" val="1127701481"/>
                    </a:ext>
                  </a:extLst>
                </a:gridCol>
              </a:tblGrid>
              <a:tr h="31169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Room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Round 2                        14:00 - 14:50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117733"/>
                  </a:ext>
                </a:extLst>
              </a:tr>
              <a:tr h="35498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G2.20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endParaRPr lang="en-US" sz="900" b="1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Joint degrees: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how to work towards offering a Joint Master in the alliance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 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(E³UDRES²)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2341019"/>
                  </a:ext>
                </a:extLst>
              </a:tr>
              <a:tr h="61472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G2.14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b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</a:b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40 pers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Building the roadmap for alliances: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reflect on key points from the keynote; develop initial building blocks for a roadmap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toward stronger  integration and collaboration. </a:t>
                      </a:r>
                    </a:p>
                    <a:p>
                      <a:pPr lvl="0"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879384"/>
                  </a:ext>
                </a:extLst>
              </a:tr>
              <a:tr h="6233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G2.13 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b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</a:b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28 pers</a:t>
                      </a:r>
                    </a:p>
                    <a:p>
                      <a:pPr lvl="0">
                        <a:buNone/>
                      </a:pPr>
                      <a:endParaRPr lang="en-US" sz="9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Ethics in alliances: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addressing ethical dilemmas in alliance work (KREATIVEU)  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8963557"/>
                  </a:ext>
                </a:extLst>
              </a:tr>
              <a:tr h="57143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F2.41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endParaRPr lang="en-US" sz="9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30 pers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Research infrastructure in a UAS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: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barriers and opportunities on the road to Europe: research on the internal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organisation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 and support in a UAS (Dr. </a:t>
                      </a: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Mendeltje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 van Keulen)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016850"/>
                  </a:ext>
                </a:extLst>
              </a:tr>
              <a:tr h="5281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F1.23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 </a:t>
                      </a:r>
                      <a:b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</a:b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30 pers</a:t>
                      </a:r>
                      <a:endParaRPr lang="en-US" sz="900" b="1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Partner in an alliance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: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from associate partner to full partner &amp; alliance partner selection (UNINOVIS, RUN-EU)  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346666"/>
                  </a:ext>
                </a:extLst>
              </a:tr>
              <a:tr h="52814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F1.25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b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</a:b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30 pers</a:t>
                      </a:r>
                      <a:endParaRPr lang="en-US" sz="900" b="1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5C6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Co-creation in regional innovation ecosystems: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Aptos" panose="020B0004020202020204" pitchFamily="34" charset="0"/>
                          <a:cs typeface="Poppins" panose="00000500000000000000" pitchFamily="2" charset="0"/>
                        </a:rPr>
                        <a:t>collaboration with local partners (U!REKA, E³UDRES²)  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BAB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7242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844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FC3FBF0382764C938BD4F107ECD66D" ma:contentTypeVersion="15" ma:contentTypeDescription="Een nieuw document maken." ma:contentTypeScope="" ma:versionID="f0f235efee06b4d50c6213bff5b55887">
  <xsd:schema xmlns:xsd="http://www.w3.org/2001/XMLSchema" xmlns:xs="http://www.w3.org/2001/XMLSchema" xmlns:p="http://schemas.microsoft.com/office/2006/metadata/properties" xmlns:ns2="62b5d4c7-11bf-4eff-9d74-28f36350fa87" xmlns:ns3="d8fe63df-c2cd-442f-b9d0-c27aadd66427" targetNamespace="http://schemas.microsoft.com/office/2006/metadata/properties" ma:root="true" ma:fieldsID="61bc233c9af38202d5bab4f7ef1e590d" ns2:_="" ns3:_="">
    <xsd:import namespace="62b5d4c7-11bf-4eff-9d74-28f36350fa87"/>
    <xsd:import namespace="d8fe63df-c2cd-442f-b9d0-c27aadd664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b5d4c7-11bf-4eff-9d74-28f36350fa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2ba1a1fb-4924-4901-afe7-387a3b550b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fe63df-c2cd-442f-b9d0-c27aadd6642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3200890-ba0d-4b48-bb13-82feb35d51c1}" ma:internalName="TaxCatchAll" ma:showField="CatchAllData" ma:web="d8fe63df-c2cd-442f-b9d0-c27aadd664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b5d4c7-11bf-4eff-9d74-28f36350fa87">
      <Terms xmlns="http://schemas.microsoft.com/office/infopath/2007/PartnerControls"/>
    </lcf76f155ced4ddcb4097134ff3c332f>
    <TaxCatchAll xmlns="d8fe63df-c2cd-442f-b9d0-c27aadd66427" xsi:nil="true"/>
  </documentManagement>
</p:properties>
</file>

<file path=customXml/itemProps1.xml><?xml version="1.0" encoding="utf-8"?>
<ds:datastoreItem xmlns:ds="http://schemas.openxmlformats.org/officeDocument/2006/customXml" ds:itemID="{E867C308-58E3-4105-B123-D7351FEFA0ED}">
  <ds:schemaRefs>
    <ds:schemaRef ds:uri="62b5d4c7-11bf-4eff-9d74-28f36350fa87"/>
    <ds:schemaRef ds:uri="d8fe63df-c2cd-442f-b9d0-c27aadd664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1C308A2-6608-4BC2-9D3E-D365DBA41B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4020C4-94D4-44A9-9D74-0100B82DAC4B}">
  <ds:schemaRefs>
    <ds:schemaRef ds:uri="d8fe63df-c2cd-442f-b9d0-c27aadd66427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62b5d4c7-11bf-4eff-9d74-28f36350fa87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On-screen Show (16:9)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Lucida Grande</vt:lpstr>
      <vt:lpstr>Poppins</vt:lpstr>
      <vt:lpstr>Office Theme</vt:lpstr>
      <vt:lpstr>PowerPoint Presentation</vt:lpstr>
      <vt:lpstr>  WELCOME  The Future of European University Alliances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Hands3</dc:creator>
  <cp:lastModifiedBy>Miedema-Moes GGN, Gerbrich</cp:lastModifiedBy>
  <cp:revision>1</cp:revision>
  <dcterms:created xsi:type="dcterms:W3CDTF">2020-05-19T14:20:14Z</dcterms:created>
  <dcterms:modified xsi:type="dcterms:W3CDTF">2026-02-03T19:06:14Z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0x01010027FC3FBF0382764C938BD4F107ECD66D</vt:lpwstr>
  </property>
  <property fmtid="{D5CDD505-2E9C-101B-9397-08002B2CF9AE}" pid="3" name="MediaServiceImageTags">
    <vt:lpwstr/>
  </property>
</Properties>
</file>